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9" r:id="rId2"/>
    <p:sldId id="256" r:id="rId3"/>
    <p:sldId id="260" r:id="rId4"/>
    <p:sldId id="257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720681-B5F4-4FA2-81A9-F9036D97F33D}" v="21" dt="2025-05-12T12:57:23.3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sworth, Tricia" userId="01d6a956-2361-406b-8257-931c99b3a1b5" providerId="ADAL" clId="{B1720681-B5F4-4FA2-81A9-F9036D97F33D}"/>
    <pc:docChg chg="undo custSel addSld delSld modSld sldOrd">
      <pc:chgData name="Ellsworth, Tricia" userId="01d6a956-2361-406b-8257-931c99b3a1b5" providerId="ADAL" clId="{B1720681-B5F4-4FA2-81A9-F9036D97F33D}" dt="2025-05-12T12:57:23.357" v="406"/>
      <pc:docMkLst>
        <pc:docMk/>
      </pc:docMkLst>
      <pc:sldChg chg="addSp delSp modSp mod setBg modClrScheme modAnim chgLayout">
        <pc:chgData name="Ellsworth, Tricia" userId="01d6a956-2361-406b-8257-931c99b3a1b5" providerId="ADAL" clId="{B1720681-B5F4-4FA2-81A9-F9036D97F33D}" dt="2025-05-12T12:57:16.866" v="402"/>
        <pc:sldMkLst>
          <pc:docMk/>
          <pc:sldMk cId="3529371313" sldId="256"/>
        </pc:sldMkLst>
        <pc:spChg chg="del mod ord">
          <ac:chgData name="Ellsworth, Tricia" userId="01d6a956-2361-406b-8257-931c99b3a1b5" providerId="ADAL" clId="{B1720681-B5F4-4FA2-81A9-F9036D97F33D}" dt="2025-05-12T12:39:46.873" v="0" actId="700"/>
          <ac:spMkLst>
            <pc:docMk/>
            <pc:sldMk cId="3529371313" sldId="256"/>
            <ac:spMk id="2" creationId="{C3F447C2-F808-D3B1-4A99-0D45A1434875}"/>
          </ac:spMkLst>
        </pc:spChg>
        <pc:spChg chg="del mod ord">
          <ac:chgData name="Ellsworth, Tricia" userId="01d6a956-2361-406b-8257-931c99b3a1b5" providerId="ADAL" clId="{B1720681-B5F4-4FA2-81A9-F9036D97F33D}" dt="2025-05-12T12:39:46.873" v="0" actId="700"/>
          <ac:spMkLst>
            <pc:docMk/>
            <pc:sldMk cId="3529371313" sldId="256"/>
            <ac:spMk id="3" creationId="{363C6A74-1698-DCFA-AF49-550846C23B05}"/>
          </ac:spMkLst>
        </pc:spChg>
        <pc:spChg chg="add del mod ord">
          <ac:chgData name="Ellsworth, Tricia" userId="01d6a956-2361-406b-8257-931c99b3a1b5" providerId="ADAL" clId="{B1720681-B5F4-4FA2-81A9-F9036D97F33D}" dt="2025-05-12T12:40:37.071" v="2" actId="478"/>
          <ac:spMkLst>
            <pc:docMk/>
            <pc:sldMk cId="3529371313" sldId="256"/>
            <ac:spMk id="4" creationId="{9226BB78-83EF-41A9-1597-B10C3E4576DC}"/>
          </ac:spMkLst>
        </pc:spChg>
        <pc:spChg chg="add mod ord">
          <ac:chgData name="Ellsworth, Tricia" userId="01d6a956-2361-406b-8257-931c99b3a1b5" providerId="ADAL" clId="{B1720681-B5F4-4FA2-81A9-F9036D97F33D}" dt="2025-05-12T12:52:02.374" v="319" actId="14100"/>
          <ac:spMkLst>
            <pc:docMk/>
            <pc:sldMk cId="3529371313" sldId="256"/>
            <ac:spMk id="5" creationId="{00FFBAD8-7781-16E5-8C03-2F3949111A77}"/>
          </ac:spMkLst>
        </pc:spChg>
        <pc:spChg chg="add mod ord">
          <ac:chgData name="Ellsworth, Tricia" userId="01d6a956-2361-406b-8257-931c99b3a1b5" providerId="ADAL" clId="{B1720681-B5F4-4FA2-81A9-F9036D97F33D}" dt="2025-05-12T12:56:23.274" v="392" actId="113"/>
          <ac:spMkLst>
            <pc:docMk/>
            <pc:sldMk cId="3529371313" sldId="256"/>
            <ac:spMk id="6" creationId="{42DF6F1C-8ED9-C53B-1382-A8C88E683BDE}"/>
          </ac:spMkLst>
        </pc:spChg>
        <pc:spChg chg="add del">
          <ac:chgData name="Ellsworth, Tricia" userId="01d6a956-2361-406b-8257-931c99b3a1b5" providerId="ADAL" clId="{B1720681-B5F4-4FA2-81A9-F9036D97F33D}" dt="2025-05-12T12:50:28.963" v="289" actId="26606"/>
          <ac:spMkLst>
            <pc:docMk/>
            <pc:sldMk cId="3529371313" sldId="256"/>
            <ac:spMk id="11" creationId="{D038248A-211C-4EEC-8401-C761B929FB52}"/>
          </ac:spMkLst>
        </pc:spChg>
        <pc:spChg chg="add del">
          <ac:chgData name="Ellsworth, Tricia" userId="01d6a956-2361-406b-8257-931c99b3a1b5" providerId="ADAL" clId="{B1720681-B5F4-4FA2-81A9-F9036D97F33D}" dt="2025-05-12T12:50:28.963" v="289" actId="26606"/>
          <ac:spMkLst>
            <pc:docMk/>
            <pc:sldMk cId="3529371313" sldId="256"/>
            <ac:spMk id="13" creationId="{C30A849F-66D9-40C8-BEC8-35AFF8F4568F}"/>
          </ac:spMkLst>
        </pc:spChg>
        <pc:spChg chg="add del">
          <ac:chgData name="Ellsworth, Tricia" userId="01d6a956-2361-406b-8257-931c99b3a1b5" providerId="ADAL" clId="{B1720681-B5F4-4FA2-81A9-F9036D97F33D}" dt="2025-05-12T12:50:34.508" v="291" actId="26606"/>
          <ac:spMkLst>
            <pc:docMk/>
            <pc:sldMk cId="3529371313" sldId="256"/>
            <ac:spMk id="27" creationId="{43C823D3-D619-407C-89E0-C6F6B1E7A42A}"/>
          </ac:spMkLst>
        </pc:spChg>
        <pc:spChg chg="add del">
          <ac:chgData name="Ellsworth, Tricia" userId="01d6a956-2361-406b-8257-931c99b3a1b5" providerId="ADAL" clId="{B1720681-B5F4-4FA2-81A9-F9036D97F33D}" dt="2025-05-12T12:50:34.508" v="291" actId="26606"/>
          <ac:spMkLst>
            <pc:docMk/>
            <pc:sldMk cId="3529371313" sldId="256"/>
            <ac:spMk id="28" creationId="{047F8E3E-2FFA-4A0F-B3C7-E57ADDCFB415}"/>
          </ac:spMkLst>
        </pc:spChg>
        <pc:spChg chg="add">
          <ac:chgData name="Ellsworth, Tricia" userId="01d6a956-2361-406b-8257-931c99b3a1b5" providerId="ADAL" clId="{B1720681-B5F4-4FA2-81A9-F9036D97F33D}" dt="2025-05-12T12:50:34.524" v="292" actId="26606"/>
          <ac:spMkLst>
            <pc:docMk/>
            <pc:sldMk cId="3529371313" sldId="256"/>
            <ac:spMk id="40" creationId="{4BC99CB9-DDAD-44A2-8A1C-E3AF4E72DF5C}"/>
          </ac:spMkLst>
        </pc:spChg>
        <pc:grpChg chg="add del">
          <ac:chgData name="Ellsworth, Tricia" userId="01d6a956-2361-406b-8257-931c99b3a1b5" providerId="ADAL" clId="{B1720681-B5F4-4FA2-81A9-F9036D97F33D}" dt="2025-05-12T12:50:28.963" v="289" actId="26606"/>
          <ac:grpSpMkLst>
            <pc:docMk/>
            <pc:sldMk cId="3529371313" sldId="256"/>
            <ac:grpSpMk id="15" creationId="{04542298-A2B1-480F-A11C-A40EDD19B857}"/>
          </ac:grpSpMkLst>
        </pc:grpChg>
        <pc:grpChg chg="add">
          <ac:chgData name="Ellsworth, Tricia" userId="01d6a956-2361-406b-8257-931c99b3a1b5" providerId="ADAL" clId="{B1720681-B5F4-4FA2-81A9-F9036D97F33D}" dt="2025-05-12T12:50:34.524" v="292" actId="26606"/>
          <ac:grpSpMkLst>
            <pc:docMk/>
            <pc:sldMk cId="3529371313" sldId="256"/>
            <ac:grpSpMk id="19" creationId="{06B7259D-F2AD-42FE-B984-6D1D74321C5D}"/>
          </ac:grpSpMkLst>
        </pc:grpChg>
        <pc:grpChg chg="add del">
          <ac:chgData name="Ellsworth, Tricia" userId="01d6a956-2361-406b-8257-931c99b3a1b5" providerId="ADAL" clId="{B1720681-B5F4-4FA2-81A9-F9036D97F33D}" dt="2025-05-12T12:50:28.963" v="289" actId="26606"/>
          <ac:grpSpMkLst>
            <pc:docMk/>
            <pc:sldMk cId="3529371313" sldId="256"/>
            <ac:grpSpMk id="21" creationId="{2A5C9C35-2375-49EB-B99C-17C87D42FE7C}"/>
          </ac:grpSpMkLst>
        </pc:grpChg>
        <pc:grpChg chg="add del">
          <ac:chgData name="Ellsworth, Tricia" userId="01d6a956-2361-406b-8257-931c99b3a1b5" providerId="ADAL" clId="{B1720681-B5F4-4FA2-81A9-F9036D97F33D}" dt="2025-05-12T12:50:34.508" v="291" actId="26606"/>
          <ac:grpSpMkLst>
            <pc:docMk/>
            <pc:sldMk cId="3529371313" sldId="256"/>
            <ac:grpSpMk id="29" creationId="{33D939F1-7ABE-4D0E-946A-43F37F556AFD}"/>
          </ac:grpSpMkLst>
        </pc:grpChg>
        <pc:grpChg chg="add del">
          <ac:chgData name="Ellsworth, Tricia" userId="01d6a956-2361-406b-8257-931c99b3a1b5" providerId="ADAL" clId="{B1720681-B5F4-4FA2-81A9-F9036D97F33D}" dt="2025-05-12T12:50:34.508" v="291" actId="26606"/>
          <ac:grpSpMkLst>
            <pc:docMk/>
            <pc:sldMk cId="3529371313" sldId="256"/>
            <ac:grpSpMk id="34" creationId="{9DB3963A-4187-4A72-9DA4-CA6BADE22931}"/>
          </ac:grpSpMkLst>
        </pc:grpChg>
        <pc:grpChg chg="add">
          <ac:chgData name="Ellsworth, Tricia" userId="01d6a956-2361-406b-8257-931c99b3a1b5" providerId="ADAL" clId="{B1720681-B5F4-4FA2-81A9-F9036D97F33D}" dt="2025-05-12T12:50:34.524" v="292" actId="26606"/>
          <ac:grpSpMkLst>
            <pc:docMk/>
            <pc:sldMk cId="3529371313" sldId="256"/>
            <ac:grpSpMk id="41" creationId="{05545017-2445-4AB3-95A6-48F17C802612}"/>
          </ac:grpSpMkLst>
        </pc:grpChg>
        <pc:picChg chg="add mod">
          <ac:chgData name="Ellsworth, Tricia" userId="01d6a956-2361-406b-8257-931c99b3a1b5" providerId="ADAL" clId="{B1720681-B5F4-4FA2-81A9-F9036D97F33D}" dt="2025-05-12T12:57:16.866" v="402"/>
          <ac:picMkLst>
            <pc:docMk/>
            <pc:sldMk cId="3529371313" sldId="256"/>
            <ac:picMk id="7" creationId="{BCFBF7F2-6FE2-3717-5F6E-AFF65CD5ACB2}"/>
          </ac:picMkLst>
        </pc:picChg>
      </pc:sldChg>
      <pc:sldChg chg="addSp delSp modSp new mod setBg modAnim chgLayout">
        <pc:chgData name="Ellsworth, Tricia" userId="01d6a956-2361-406b-8257-931c99b3a1b5" providerId="ADAL" clId="{B1720681-B5F4-4FA2-81A9-F9036D97F33D}" dt="2025-05-12T12:57:21.702" v="404"/>
        <pc:sldMkLst>
          <pc:docMk/>
          <pc:sldMk cId="237340688" sldId="257"/>
        </pc:sldMkLst>
        <pc:spChg chg="del">
          <ac:chgData name="Ellsworth, Tricia" userId="01d6a956-2361-406b-8257-931c99b3a1b5" providerId="ADAL" clId="{B1720681-B5F4-4FA2-81A9-F9036D97F33D}" dt="2025-05-12T12:41:35.802" v="8" actId="478"/>
          <ac:spMkLst>
            <pc:docMk/>
            <pc:sldMk cId="237340688" sldId="257"/>
            <ac:spMk id="2" creationId="{C24F9346-9E9D-7687-7E3B-75421EBD364C}"/>
          </ac:spMkLst>
        </pc:spChg>
        <pc:spChg chg="mod ord">
          <ac:chgData name="Ellsworth, Tricia" userId="01d6a956-2361-406b-8257-931c99b3a1b5" providerId="ADAL" clId="{B1720681-B5F4-4FA2-81A9-F9036D97F33D}" dt="2025-05-12T12:52:28.322" v="327" actId="404"/>
          <ac:spMkLst>
            <pc:docMk/>
            <pc:sldMk cId="237340688" sldId="257"/>
            <ac:spMk id="3" creationId="{7DA296BA-A915-FA48-70E5-89B41D40728A}"/>
          </ac:spMkLst>
        </pc:spChg>
        <pc:spChg chg="add mod ord">
          <ac:chgData name="Ellsworth, Tricia" userId="01d6a956-2361-406b-8257-931c99b3a1b5" providerId="ADAL" clId="{B1720681-B5F4-4FA2-81A9-F9036D97F33D}" dt="2025-05-12T12:53:35.425" v="349" actId="113"/>
          <ac:spMkLst>
            <pc:docMk/>
            <pc:sldMk cId="237340688" sldId="257"/>
            <ac:spMk id="4" creationId="{57DD9D15-84B8-A7B5-5592-1BC5D430A4B5}"/>
          </ac:spMkLst>
        </pc:spChg>
        <pc:spChg chg="add">
          <ac:chgData name="Ellsworth, Tricia" userId="01d6a956-2361-406b-8257-931c99b3a1b5" providerId="ADAL" clId="{B1720681-B5F4-4FA2-81A9-F9036D97F33D}" dt="2025-05-12T12:51:28.522" v="307" actId="26606"/>
          <ac:spMkLst>
            <pc:docMk/>
            <pc:sldMk cId="237340688" sldId="257"/>
            <ac:spMk id="9" creationId="{4BC99CB9-DDAD-44A2-8A1C-E3AF4E72DF5C}"/>
          </ac:spMkLst>
        </pc:spChg>
        <pc:grpChg chg="add">
          <ac:chgData name="Ellsworth, Tricia" userId="01d6a956-2361-406b-8257-931c99b3a1b5" providerId="ADAL" clId="{B1720681-B5F4-4FA2-81A9-F9036D97F33D}" dt="2025-05-12T12:51:28.522" v="307" actId="26606"/>
          <ac:grpSpMkLst>
            <pc:docMk/>
            <pc:sldMk cId="237340688" sldId="257"/>
            <ac:grpSpMk id="11" creationId="{05545017-2445-4AB3-95A6-48F17C802612}"/>
          </ac:grpSpMkLst>
        </pc:grpChg>
        <pc:grpChg chg="add">
          <ac:chgData name="Ellsworth, Tricia" userId="01d6a956-2361-406b-8257-931c99b3a1b5" providerId="ADAL" clId="{B1720681-B5F4-4FA2-81A9-F9036D97F33D}" dt="2025-05-12T12:51:28.522" v="307" actId="26606"/>
          <ac:grpSpMkLst>
            <pc:docMk/>
            <pc:sldMk cId="237340688" sldId="257"/>
            <ac:grpSpMk id="17" creationId="{06B7259D-F2AD-42FE-B984-6D1D74321C5D}"/>
          </ac:grpSpMkLst>
        </pc:grpChg>
        <pc:picChg chg="add mod">
          <ac:chgData name="Ellsworth, Tricia" userId="01d6a956-2361-406b-8257-931c99b3a1b5" providerId="ADAL" clId="{B1720681-B5F4-4FA2-81A9-F9036D97F33D}" dt="2025-05-12T12:57:21.702" v="404"/>
          <ac:picMkLst>
            <pc:docMk/>
            <pc:sldMk cId="237340688" sldId="257"/>
            <ac:picMk id="5" creationId="{F21FA980-1E11-A156-1DFD-02E87387FCD7}"/>
          </ac:picMkLst>
        </pc:picChg>
      </pc:sldChg>
      <pc:sldChg chg="modSp new del mod">
        <pc:chgData name="Ellsworth, Tricia" userId="01d6a956-2361-406b-8257-931c99b3a1b5" providerId="ADAL" clId="{B1720681-B5F4-4FA2-81A9-F9036D97F33D}" dt="2025-05-12T12:53:52.874" v="352" actId="47"/>
        <pc:sldMkLst>
          <pc:docMk/>
          <pc:sldMk cId="4052393824" sldId="258"/>
        </pc:sldMkLst>
        <pc:spChg chg="mod">
          <ac:chgData name="Ellsworth, Tricia" userId="01d6a956-2361-406b-8257-931c99b3a1b5" providerId="ADAL" clId="{B1720681-B5F4-4FA2-81A9-F9036D97F33D}" dt="2025-05-12T12:50:00.671" v="280"/>
          <ac:spMkLst>
            <pc:docMk/>
            <pc:sldMk cId="4052393824" sldId="258"/>
            <ac:spMk id="2" creationId="{5CE0F9C6-73A6-0243-2F42-BF932DE8B6F3}"/>
          </ac:spMkLst>
        </pc:spChg>
        <pc:spChg chg="mod">
          <ac:chgData name="Ellsworth, Tricia" userId="01d6a956-2361-406b-8257-931c99b3a1b5" providerId="ADAL" clId="{B1720681-B5F4-4FA2-81A9-F9036D97F33D}" dt="2025-05-12T12:50:00.671" v="280"/>
          <ac:spMkLst>
            <pc:docMk/>
            <pc:sldMk cId="4052393824" sldId="258"/>
            <ac:spMk id="3" creationId="{3B8D403C-6F42-4789-2892-6304EF8D2A1E}"/>
          </ac:spMkLst>
        </pc:spChg>
      </pc:sldChg>
      <pc:sldChg chg="addSp delSp modSp new mod ord setBg modClrScheme addAnim delAnim modAnim setClrOvrMap chgLayout">
        <pc:chgData name="Ellsworth, Tricia" userId="01d6a956-2361-406b-8257-931c99b3a1b5" providerId="ADAL" clId="{B1720681-B5F4-4FA2-81A9-F9036D97F33D}" dt="2025-05-12T12:57:12.858" v="401"/>
        <pc:sldMkLst>
          <pc:docMk/>
          <pc:sldMk cId="1165976408" sldId="259"/>
        </pc:sldMkLst>
        <pc:spChg chg="del mod ord">
          <ac:chgData name="Ellsworth, Tricia" userId="01d6a956-2361-406b-8257-931c99b3a1b5" providerId="ADAL" clId="{B1720681-B5F4-4FA2-81A9-F9036D97F33D}" dt="2025-05-12T12:43:47.670" v="14" actId="700"/>
          <ac:spMkLst>
            <pc:docMk/>
            <pc:sldMk cId="1165976408" sldId="259"/>
            <ac:spMk id="2" creationId="{5E004E87-3362-426B-D3FB-8B9852D40F4A}"/>
          </ac:spMkLst>
        </pc:spChg>
        <pc:spChg chg="del mod ord">
          <ac:chgData name="Ellsworth, Tricia" userId="01d6a956-2361-406b-8257-931c99b3a1b5" providerId="ADAL" clId="{B1720681-B5F4-4FA2-81A9-F9036D97F33D}" dt="2025-05-12T12:43:47.670" v="14" actId="700"/>
          <ac:spMkLst>
            <pc:docMk/>
            <pc:sldMk cId="1165976408" sldId="259"/>
            <ac:spMk id="3" creationId="{66BD708D-7C39-475C-EC87-D2EC00EE1C9F}"/>
          </ac:spMkLst>
        </pc:spChg>
        <pc:spChg chg="add mod ord">
          <ac:chgData name="Ellsworth, Tricia" userId="01d6a956-2361-406b-8257-931c99b3a1b5" providerId="ADAL" clId="{B1720681-B5F4-4FA2-81A9-F9036D97F33D}" dt="2025-05-12T12:54:50.280" v="379" actId="2711"/>
          <ac:spMkLst>
            <pc:docMk/>
            <pc:sldMk cId="1165976408" sldId="259"/>
            <ac:spMk id="4" creationId="{385D1185-5F6B-0DAE-45AE-3F4A4CF89893}"/>
          </ac:spMkLst>
        </pc:spChg>
        <pc:spChg chg="add mod ord">
          <ac:chgData name="Ellsworth, Tricia" userId="01d6a956-2361-406b-8257-931c99b3a1b5" providerId="ADAL" clId="{B1720681-B5F4-4FA2-81A9-F9036D97F33D}" dt="2025-05-12T12:55:14.355" v="384" actId="20577"/>
          <ac:spMkLst>
            <pc:docMk/>
            <pc:sldMk cId="1165976408" sldId="259"/>
            <ac:spMk id="5" creationId="{D8561500-B60F-5CB2-9522-B3F25926372C}"/>
          </ac:spMkLst>
        </pc:spChg>
        <pc:spChg chg="add del">
          <ac:chgData name="Ellsworth, Tricia" userId="01d6a956-2361-406b-8257-931c99b3a1b5" providerId="ADAL" clId="{B1720681-B5F4-4FA2-81A9-F9036D97F33D}" dt="2025-05-12T12:50:15.481" v="286" actId="26606"/>
          <ac:spMkLst>
            <pc:docMk/>
            <pc:sldMk cId="1165976408" sldId="259"/>
            <ac:spMk id="10" creationId="{FFD48BC7-DC40-47DE-87EE-9F4B6ECB9ABB}"/>
          </ac:spMkLst>
        </pc:spChg>
        <pc:spChg chg="add del">
          <ac:chgData name="Ellsworth, Tricia" userId="01d6a956-2361-406b-8257-931c99b3a1b5" providerId="ADAL" clId="{B1720681-B5F4-4FA2-81A9-F9036D97F33D}" dt="2025-05-12T12:50:11.315" v="284" actId="26606"/>
          <ac:spMkLst>
            <pc:docMk/>
            <pc:sldMk cId="1165976408" sldId="259"/>
            <ac:spMk id="11" creationId="{71B2258F-86CA-4D4D-8270-BC05FCDEBFB3}"/>
          </ac:spMkLst>
        </pc:spChg>
        <pc:spChg chg="add del">
          <ac:chgData name="Ellsworth, Tricia" userId="01d6a956-2361-406b-8257-931c99b3a1b5" providerId="ADAL" clId="{B1720681-B5F4-4FA2-81A9-F9036D97F33D}" dt="2025-05-12T12:50:15.481" v="286" actId="26606"/>
          <ac:spMkLst>
            <pc:docMk/>
            <pc:sldMk cId="1165976408" sldId="259"/>
            <ac:spMk id="12" creationId="{E502BBC7-2C76-46F3-BC24-5985BC13DB88}"/>
          </ac:spMkLst>
        </pc:spChg>
        <pc:spChg chg="add del">
          <ac:chgData name="Ellsworth, Tricia" userId="01d6a956-2361-406b-8257-931c99b3a1b5" providerId="ADAL" clId="{B1720681-B5F4-4FA2-81A9-F9036D97F33D}" dt="2025-05-12T12:50:15.481" v="286" actId="26606"/>
          <ac:spMkLst>
            <pc:docMk/>
            <pc:sldMk cId="1165976408" sldId="259"/>
            <ac:spMk id="14" creationId="{C7F28D52-2A5F-4D23-81AE-7CB8B591C7AF}"/>
          </ac:spMkLst>
        </pc:spChg>
        <pc:spChg chg="add del">
          <ac:chgData name="Ellsworth, Tricia" userId="01d6a956-2361-406b-8257-931c99b3a1b5" providerId="ADAL" clId="{B1720681-B5F4-4FA2-81A9-F9036D97F33D}" dt="2025-05-12T12:50:15.481" v="286" actId="26606"/>
          <ac:spMkLst>
            <pc:docMk/>
            <pc:sldMk cId="1165976408" sldId="259"/>
            <ac:spMk id="16" creationId="{3629484E-3792-4B3D-89AD-7C8A1ED0E0D4}"/>
          </ac:spMkLst>
        </pc:spChg>
        <pc:spChg chg="add">
          <ac:chgData name="Ellsworth, Tricia" userId="01d6a956-2361-406b-8257-931c99b3a1b5" providerId="ADAL" clId="{B1720681-B5F4-4FA2-81A9-F9036D97F33D}" dt="2025-05-12T12:50:15.512" v="287" actId="26606"/>
          <ac:spMkLst>
            <pc:docMk/>
            <pc:sldMk cId="1165976408" sldId="259"/>
            <ac:spMk id="22" creationId="{A8DB9CD9-59B1-4D73-BC4C-98796A48EF9B}"/>
          </ac:spMkLst>
        </pc:spChg>
        <pc:spChg chg="add">
          <ac:chgData name="Ellsworth, Tricia" userId="01d6a956-2361-406b-8257-931c99b3a1b5" providerId="ADAL" clId="{B1720681-B5F4-4FA2-81A9-F9036D97F33D}" dt="2025-05-12T12:50:15.512" v="287" actId="26606"/>
          <ac:spMkLst>
            <pc:docMk/>
            <pc:sldMk cId="1165976408" sldId="259"/>
            <ac:spMk id="23" creationId="{8874A6A9-41FF-4E33-AFA8-F9F81436A59E}"/>
          </ac:spMkLst>
        </pc:spChg>
        <pc:grpChg chg="add">
          <ac:chgData name="Ellsworth, Tricia" userId="01d6a956-2361-406b-8257-931c99b3a1b5" providerId="ADAL" clId="{B1720681-B5F4-4FA2-81A9-F9036D97F33D}" dt="2025-05-12T12:50:15.512" v="287" actId="26606"/>
          <ac:grpSpMkLst>
            <pc:docMk/>
            <pc:sldMk cId="1165976408" sldId="259"/>
            <ac:grpSpMk id="24" creationId="{721D730E-1F97-4071-B143-B05E6D2599BC}"/>
          </ac:grpSpMkLst>
        </pc:grpChg>
        <pc:picChg chg="add del">
          <ac:chgData name="Ellsworth, Tricia" userId="01d6a956-2361-406b-8257-931c99b3a1b5" providerId="ADAL" clId="{B1720681-B5F4-4FA2-81A9-F9036D97F33D}" dt="2025-05-12T12:50:11.315" v="284" actId="26606"/>
          <ac:picMkLst>
            <pc:docMk/>
            <pc:sldMk cId="1165976408" sldId="259"/>
            <ac:picMk id="7" creationId="{F776B6A9-CB39-E9C4-45D7-CAD0A703DF98}"/>
          </ac:picMkLst>
        </pc:picChg>
        <pc:picChg chg="add mod modCrop">
          <ac:chgData name="Ellsworth, Tricia" userId="01d6a956-2361-406b-8257-931c99b3a1b5" providerId="ADAL" clId="{B1720681-B5F4-4FA2-81A9-F9036D97F33D}" dt="2025-05-12T12:55:50.557" v="387" actId="1076"/>
          <ac:picMkLst>
            <pc:docMk/>
            <pc:sldMk cId="1165976408" sldId="259"/>
            <ac:picMk id="8" creationId="{20D75EB5-E32F-B569-785A-13F427A55623}"/>
          </ac:picMkLst>
        </pc:picChg>
        <pc:picChg chg="add mod modCrop">
          <ac:chgData name="Ellsworth, Tricia" userId="01d6a956-2361-406b-8257-931c99b3a1b5" providerId="ADAL" clId="{B1720681-B5F4-4FA2-81A9-F9036D97F33D}" dt="2025-05-12T12:57:08.911" v="400" actId="1076"/>
          <ac:picMkLst>
            <pc:docMk/>
            <pc:sldMk cId="1165976408" sldId="259"/>
            <ac:picMk id="9" creationId="{C11C4FB5-474F-AFFA-9F62-B86AE9DA365A}"/>
          </ac:picMkLst>
        </pc:picChg>
      </pc:sldChg>
      <pc:sldChg chg="addSp modSp new mod ord setBg modAnim">
        <pc:chgData name="Ellsworth, Tricia" userId="01d6a956-2361-406b-8257-931c99b3a1b5" providerId="ADAL" clId="{B1720681-B5F4-4FA2-81A9-F9036D97F33D}" dt="2025-05-12T12:57:19.896" v="403"/>
        <pc:sldMkLst>
          <pc:docMk/>
          <pc:sldMk cId="1190993980" sldId="260"/>
        </pc:sldMkLst>
        <pc:spChg chg="mod">
          <ac:chgData name="Ellsworth, Tricia" userId="01d6a956-2361-406b-8257-931c99b3a1b5" providerId="ADAL" clId="{B1720681-B5F4-4FA2-81A9-F9036D97F33D}" dt="2025-05-12T12:51:01.027" v="296" actId="1076"/>
          <ac:spMkLst>
            <pc:docMk/>
            <pc:sldMk cId="1190993980" sldId="260"/>
            <ac:spMk id="2" creationId="{97AB5AB7-3B4E-DC40-D228-C76CE1B74447}"/>
          </ac:spMkLst>
        </pc:spChg>
        <pc:spChg chg="mod">
          <ac:chgData name="Ellsworth, Tricia" userId="01d6a956-2361-406b-8257-931c99b3a1b5" providerId="ADAL" clId="{B1720681-B5F4-4FA2-81A9-F9036D97F33D}" dt="2025-05-12T12:51:23.772" v="306" actId="14100"/>
          <ac:spMkLst>
            <pc:docMk/>
            <pc:sldMk cId="1190993980" sldId="260"/>
            <ac:spMk id="3" creationId="{6D50CFAB-102B-E4A0-DEFB-85EF2228A073}"/>
          </ac:spMkLst>
        </pc:spChg>
        <pc:spChg chg="add">
          <ac:chgData name="Ellsworth, Tricia" userId="01d6a956-2361-406b-8257-931c99b3a1b5" providerId="ADAL" clId="{B1720681-B5F4-4FA2-81A9-F9036D97F33D}" dt="2025-05-12T12:50:39.152" v="293" actId="26606"/>
          <ac:spMkLst>
            <pc:docMk/>
            <pc:sldMk cId="1190993980" sldId="260"/>
            <ac:spMk id="8" creationId="{4BC99CB9-DDAD-44A2-8A1C-E3AF4E72DF5C}"/>
          </ac:spMkLst>
        </pc:spChg>
        <pc:grpChg chg="add">
          <ac:chgData name="Ellsworth, Tricia" userId="01d6a956-2361-406b-8257-931c99b3a1b5" providerId="ADAL" clId="{B1720681-B5F4-4FA2-81A9-F9036D97F33D}" dt="2025-05-12T12:50:39.152" v="293" actId="26606"/>
          <ac:grpSpMkLst>
            <pc:docMk/>
            <pc:sldMk cId="1190993980" sldId="260"/>
            <ac:grpSpMk id="10" creationId="{05545017-2445-4AB3-95A6-48F17C802612}"/>
          </ac:grpSpMkLst>
        </pc:grpChg>
        <pc:grpChg chg="add">
          <ac:chgData name="Ellsworth, Tricia" userId="01d6a956-2361-406b-8257-931c99b3a1b5" providerId="ADAL" clId="{B1720681-B5F4-4FA2-81A9-F9036D97F33D}" dt="2025-05-12T12:50:39.152" v="293" actId="26606"/>
          <ac:grpSpMkLst>
            <pc:docMk/>
            <pc:sldMk cId="1190993980" sldId="260"/>
            <ac:grpSpMk id="16" creationId="{06B7259D-F2AD-42FE-B984-6D1D74321C5D}"/>
          </ac:grpSpMkLst>
        </pc:grpChg>
        <pc:picChg chg="add mod">
          <ac:chgData name="Ellsworth, Tricia" userId="01d6a956-2361-406b-8257-931c99b3a1b5" providerId="ADAL" clId="{B1720681-B5F4-4FA2-81A9-F9036D97F33D}" dt="2025-05-12T12:57:19.896" v="403"/>
          <ac:picMkLst>
            <pc:docMk/>
            <pc:sldMk cId="1190993980" sldId="260"/>
            <ac:picMk id="4" creationId="{7778E35B-911C-EEA0-684F-7270E612CEDF}"/>
          </ac:picMkLst>
        </pc:picChg>
      </pc:sldChg>
      <pc:sldChg chg="addSp modSp new mod setBg modAnim">
        <pc:chgData name="Ellsworth, Tricia" userId="01d6a956-2361-406b-8257-931c99b3a1b5" providerId="ADAL" clId="{B1720681-B5F4-4FA2-81A9-F9036D97F33D}" dt="2025-05-12T12:57:22.628" v="405"/>
        <pc:sldMkLst>
          <pc:docMk/>
          <pc:sldMk cId="53107637" sldId="261"/>
        </pc:sldMkLst>
        <pc:spChg chg="mod">
          <ac:chgData name="Ellsworth, Tricia" userId="01d6a956-2361-406b-8257-931c99b3a1b5" providerId="ADAL" clId="{B1720681-B5F4-4FA2-81A9-F9036D97F33D}" dt="2025-05-12T12:53:07.236" v="340" actId="2711"/>
          <ac:spMkLst>
            <pc:docMk/>
            <pc:sldMk cId="53107637" sldId="261"/>
            <ac:spMk id="2" creationId="{9138D1BE-66CC-2E9A-8FB4-242D7ECD10F4}"/>
          </ac:spMkLst>
        </pc:spChg>
        <pc:spChg chg="mod">
          <ac:chgData name="Ellsworth, Tricia" userId="01d6a956-2361-406b-8257-931c99b3a1b5" providerId="ADAL" clId="{B1720681-B5F4-4FA2-81A9-F9036D97F33D}" dt="2025-05-12T12:53:17.307" v="344" actId="403"/>
          <ac:spMkLst>
            <pc:docMk/>
            <pc:sldMk cId="53107637" sldId="261"/>
            <ac:spMk id="3" creationId="{3FE0C785-4D54-9C65-3916-16BDCF7F4ABA}"/>
          </ac:spMkLst>
        </pc:spChg>
        <pc:spChg chg="add">
          <ac:chgData name="Ellsworth, Tricia" userId="01d6a956-2361-406b-8257-931c99b3a1b5" providerId="ADAL" clId="{B1720681-B5F4-4FA2-81A9-F9036D97F33D}" dt="2025-05-12T12:52:49.891" v="334" actId="26606"/>
          <ac:spMkLst>
            <pc:docMk/>
            <pc:sldMk cId="53107637" sldId="261"/>
            <ac:spMk id="8" creationId="{4BC99CB9-DDAD-44A2-8A1C-E3AF4E72DF5C}"/>
          </ac:spMkLst>
        </pc:spChg>
        <pc:grpChg chg="add">
          <ac:chgData name="Ellsworth, Tricia" userId="01d6a956-2361-406b-8257-931c99b3a1b5" providerId="ADAL" clId="{B1720681-B5F4-4FA2-81A9-F9036D97F33D}" dt="2025-05-12T12:52:49.891" v="334" actId="26606"/>
          <ac:grpSpMkLst>
            <pc:docMk/>
            <pc:sldMk cId="53107637" sldId="261"/>
            <ac:grpSpMk id="10" creationId="{05545017-2445-4AB3-95A6-48F17C802612}"/>
          </ac:grpSpMkLst>
        </pc:grpChg>
        <pc:grpChg chg="add">
          <ac:chgData name="Ellsworth, Tricia" userId="01d6a956-2361-406b-8257-931c99b3a1b5" providerId="ADAL" clId="{B1720681-B5F4-4FA2-81A9-F9036D97F33D}" dt="2025-05-12T12:52:49.891" v="334" actId="26606"/>
          <ac:grpSpMkLst>
            <pc:docMk/>
            <pc:sldMk cId="53107637" sldId="261"/>
            <ac:grpSpMk id="16" creationId="{06B7259D-F2AD-42FE-B984-6D1D74321C5D}"/>
          </ac:grpSpMkLst>
        </pc:grpChg>
        <pc:picChg chg="add mod">
          <ac:chgData name="Ellsworth, Tricia" userId="01d6a956-2361-406b-8257-931c99b3a1b5" providerId="ADAL" clId="{B1720681-B5F4-4FA2-81A9-F9036D97F33D}" dt="2025-05-12T12:57:22.628" v="405"/>
          <ac:picMkLst>
            <pc:docMk/>
            <pc:sldMk cId="53107637" sldId="261"/>
            <ac:picMk id="4" creationId="{CE018F87-1F8E-B7B7-A410-3689ECEEB438}"/>
          </ac:picMkLst>
        </pc:picChg>
      </pc:sldChg>
      <pc:sldChg chg="addSp delSp modSp new mod setBg modAnim">
        <pc:chgData name="Ellsworth, Tricia" userId="01d6a956-2361-406b-8257-931c99b3a1b5" providerId="ADAL" clId="{B1720681-B5F4-4FA2-81A9-F9036D97F33D}" dt="2025-05-12T12:57:23.357" v="406"/>
        <pc:sldMkLst>
          <pc:docMk/>
          <pc:sldMk cId="2945546991" sldId="262"/>
        </pc:sldMkLst>
        <pc:spChg chg="mod">
          <ac:chgData name="Ellsworth, Tricia" userId="01d6a956-2361-406b-8257-931c99b3a1b5" providerId="ADAL" clId="{B1720681-B5F4-4FA2-81A9-F9036D97F33D}" dt="2025-05-12T12:54:32.395" v="374" actId="1076"/>
          <ac:spMkLst>
            <pc:docMk/>
            <pc:sldMk cId="2945546991" sldId="262"/>
            <ac:spMk id="2" creationId="{052D0C31-9D25-C647-B04F-7DCB44990AC4}"/>
          </ac:spMkLst>
        </pc:spChg>
        <pc:spChg chg="mod">
          <ac:chgData name="Ellsworth, Tricia" userId="01d6a956-2361-406b-8257-931c99b3a1b5" providerId="ADAL" clId="{B1720681-B5F4-4FA2-81A9-F9036D97F33D}" dt="2025-05-12T12:54:40.076" v="377" actId="1076"/>
          <ac:spMkLst>
            <pc:docMk/>
            <pc:sldMk cId="2945546991" sldId="262"/>
            <ac:spMk id="3" creationId="{3890530B-A681-E638-812C-904F9F40789A}"/>
          </ac:spMkLst>
        </pc:spChg>
        <pc:spChg chg="add del">
          <ac:chgData name="Ellsworth, Tricia" userId="01d6a956-2361-406b-8257-931c99b3a1b5" providerId="ADAL" clId="{B1720681-B5F4-4FA2-81A9-F9036D97F33D}" dt="2025-05-12T12:48:11.885" v="246" actId="22"/>
          <ac:spMkLst>
            <pc:docMk/>
            <pc:sldMk cId="2945546991" sldId="262"/>
            <ac:spMk id="5" creationId="{8C6C79D3-846C-E409-7DC7-358C72D36557}"/>
          </ac:spMkLst>
        </pc:spChg>
        <pc:spChg chg="add">
          <ac:chgData name="Ellsworth, Tricia" userId="01d6a956-2361-406b-8257-931c99b3a1b5" providerId="ADAL" clId="{B1720681-B5F4-4FA2-81A9-F9036D97F33D}" dt="2025-05-12T12:53:57.880" v="353" actId="26606"/>
          <ac:spMkLst>
            <pc:docMk/>
            <pc:sldMk cId="2945546991" sldId="262"/>
            <ac:spMk id="8" creationId="{4BC99CB9-DDAD-44A2-8A1C-E3AF4E72DF5C}"/>
          </ac:spMkLst>
        </pc:spChg>
        <pc:grpChg chg="add">
          <ac:chgData name="Ellsworth, Tricia" userId="01d6a956-2361-406b-8257-931c99b3a1b5" providerId="ADAL" clId="{B1720681-B5F4-4FA2-81A9-F9036D97F33D}" dt="2025-05-12T12:53:57.880" v="353" actId="26606"/>
          <ac:grpSpMkLst>
            <pc:docMk/>
            <pc:sldMk cId="2945546991" sldId="262"/>
            <ac:grpSpMk id="10" creationId="{05545017-2445-4AB3-95A6-48F17C802612}"/>
          </ac:grpSpMkLst>
        </pc:grpChg>
        <pc:grpChg chg="add">
          <ac:chgData name="Ellsworth, Tricia" userId="01d6a956-2361-406b-8257-931c99b3a1b5" providerId="ADAL" clId="{B1720681-B5F4-4FA2-81A9-F9036D97F33D}" dt="2025-05-12T12:53:57.880" v="353" actId="26606"/>
          <ac:grpSpMkLst>
            <pc:docMk/>
            <pc:sldMk cId="2945546991" sldId="262"/>
            <ac:grpSpMk id="16" creationId="{06B7259D-F2AD-42FE-B984-6D1D74321C5D}"/>
          </ac:grpSpMkLst>
        </pc:grpChg>
        <pc:picChg chg="add mod">
          <ac:chgData name="Ellsworth, Tricia" userId="01d6a956-2361-406b-8257-931c99b3a1b5" providerId="ADAL" clId="{B1720681-B5F4-4FA2-81A9-F9036D97F33D}" dt="2025-05-12T12:57:23.357" v="406"/>
          <ac:picMkLst>
            <pc:docMk/>
            <pc:sldMk cId="2945546991" sldId="262"/>
            <ac:picMk id="6" creationId="{4A492736-95DA-66CA-5FEA-6ED2B234D5F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CEFE1B-4536-4ECB-9C32-D1E84B0BF601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AAF226-EE07-4DF7-8D4A-D91CA250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053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AAF226-EE07-4DF7-8D4A-D91CA25071E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96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714DF-88EA-4D1C-A424-E127EED97E5E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A1B11-08A8-4C5A-BCFD-02592C6F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603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714DF-88EA-4D1C-A424-E127EED97E5E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A1B11-08A8-4C5A-BCFD-02592C6F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252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714DF-88EA-4D1C-A424-E127EED97E5E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A1B11-08A8-4C5A-BCFD-02592C6F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450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714DF-88EA-4D1C-A424-E127EED97E5E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A1B11-08A8-4C5A-BCFD-02592C6F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61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714DF-88EA-4D1C-A424-E127EED97E5E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A1B11-08A8-4C5A-BCFD-02592C6F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622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714DF-88EA-4D1C-A424-E127EED97E5E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A1B11-08A8-4C5A-BCFD-02592C6F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325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714DF-88EA-4D1C-A424-E127EED97E5E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A1B11-08A8-4C5A-BCFD-02592C6F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8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714DF-88EA-4D1C-A424-E127EED97E5E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A1B11-08A8-4C5A-BCFD-02592C6F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607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714DF-88EA-4D1C-A424-E127EED97E5E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A1B11-08A8-4C5A-BCFD-02592C6F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459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714DF-88EA-4D1C-A424-E127EED97E5E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A1B11-08A8-4C5A-BCFD-02592C6F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391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714DF-88EA-4D1C-A424-E127EED97E5E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A1B11-08A8-4C5A-BCFD-02592C6F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105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714DF-88EA-4D1C-A424-E127EED97E5E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A1B11-08A8-4C5A-BCFD-02592C6F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360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385D1185-5F6B-0DAE-45AE-3F4A4CF898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25195" y="1194039"/>
            <a:ext cx="5760846" cy="2310312"/>
          </a:xfrm>
        </p:spPr>
        <p:txBody>
          <a:bodyPr>
            <a:normAutofit/>
          </a:bodyPr>
          <a:lstStyle/>
          <a:p>
            <a:r>
              <a:rPr lang="en-US" sz="5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Insert Tab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8561500-B60F-5CB2-9522-B3F2592637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5424" y="3504351"/>
            <a:ext cx="5760846" cy="682079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aseline="30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tab at the top of the page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0D75EB5-E32F-B569-785A-13F427A5562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19133" b="77426"/>
          <a:stretch/>
        </p:blipFill>
        <p:spPr>
          <a:xfrm>
            <a:off x="1262630" y="4407104"/>
            <a:ext cx="9859224" cy="154814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11C4FB5-474F-AFFA-9F62-B86AE9DA365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86330" b="26626"/>
          <a:stretch/>
        </p:blipFill>
        <p:spPr>
          <a:xfrm>
            <a:off x="10736268" y="178241"/>
            <a:ext cx="1347643" cy="1136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976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42DF6F1C-8ED9-C53B-1382-A8C88E683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26673" y="-236212"/>
            <a:ext cx="5754696" cy="1837349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Insert a </a:t>
            </a:r>
            <a:r>
              <a:rPr lang="en-US" sz="4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Cover Page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5545017-2445-4AB3-95A6-48F17C802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3B5D580-007D-4215-A10B-C8CF12EE02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24228C19-035F-4E8E-BAFD-56EC684B6F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10D7C81-A1BE-4720-A66D-AEF9A11A54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BF18FEE-BE44-4F4A-AA4E-EC795CB0B9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0FFBAD8-7781-16E5-8C03-2F3949111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5500" y="1425717"/>
            <a:ext cx="9401175" cy="5098908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Click the </a:t>
            </a:r>
            <a:r>
              <a:rPr lang="en-US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Insert Tab</a:t>
            </a:r>
            <a:endParaRPr lang="en-US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Insert a </a:t>
            </a:r>
            <a:r>
              <a:rPr lang="en-US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Cover Page</a:t>
            </a:r>
            <a:endParaRPr lang="en-US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Choose “</a:t>
            </a:r>
            <a:r>
              <a:rPr lang="en-US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Banded Cover Page</a:t>
            </a:r>
            <a:r>
              <a:rPr lang="en-US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lang="en-US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the title </a:t>
            </a:r>
            <a:r>
              <a:rPr lang="en-US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text box</a:t>
            </a:r>
            <a:r>
              <a:rPr lang="en-US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type “</a:t>
            </a:r>
            <a:r>
              <a:rPr lang="en-US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Insert Tab Practice</a:t>
            </a:r>
            <a:r>
              <a:rPr lang="en-US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lang="en-US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 the bottom of the page make sure </a:t>
            </a:r>
            <a:r>
              <a:rPr lang="en-US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your name</a:t>
            </a:r>
            <a:r>
              <a:rPr lang="en-US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shows up as </a:t>
            </a:r>
            <a:r>
              <a:rPr lang="en-US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author</a:t>
            </a:r>
            <a:r>
              <a:rPr lang="en-US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chemeClr val="tx2"/>
              </a:solidFill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06B7259D-F2AD-42FE-B984-6D1D74321C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-456264" y="3658536"/>
            <a:ext cx="3655725" cy="2743201"/>
            <a:chOff x="-305" y="-1"/>
            <a:chExt cx="3832880" cy="2876136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9E5C38C6-2516-45D1-ADFC-3F59F8E34A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6C274C95-E7A7-401D-A8F5-FFF5EB9291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1D598C3-55D0-44FB-8766-A89B34B317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39EBC5C7-E54F-42F3-93F0-75AAC99FF9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id="{BCFBF7F2-6FE2-3717-5F6E-AFF65CD5ACB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86330" b="26626"/>
          <a:stretch/>
        </p:blipFill>
        <p:spPr>
          <a:xfrm>
            <a:off x="10736268" y="178241"/>
            <a:ext cx="1347643" cy="1136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371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AB5AB7-3B4E-DC40-D228-C76CE1B74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9135"/>
            <a:ext cx="8315895" cy="999810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Change the </a:t>
            </a:r>
            <a:r>
              <a:rPr lang="en-US" sz="3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color</a:t>
            </a:r>
            <a:r>
              <a:rPr lang="en-US" sz="3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the cover page </a:t>
            </a:r>
            <a:r>
              <a:rPr lang="en-US" sz="3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boxes</a:t>
            </a:r>
            <a:r>
              <a:rPr lang="en-US" sz="36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3600" dirty="0">
              <a:solidFill>
                <a:schemeClr val="tx2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5545017-2445-4AB3-95A6-48F17C802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F3B5D580-007D-4215-A10B-C8CF12EE02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24228C19-035F-4E8E-BAFD-56EC684B6F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10D7C81-A1BE-4720-A66D-AEF9A11A54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1BF18FEE-BE44-4F4A-AA4E-EC795CB0B9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50CFAB-102B-E4A0-DEFB-85EF2228A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6475" y="1378079"/>
            <a:ext cx="9915525" cy="5479338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Double click on one of the two </a:t>
            </a:r>
            <a:r>
              <a:rPr lang="en-US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boxes</a:t>
            </a:r>
            <a:r>
              <a:rPr lang="en-US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(shape) </a:t>
            </a:r>
            <a:endParaRPr lang="en-US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 the top of the page select “</a:t>
            </a:r>
            <a:r>
              <a:rPr lang="en-US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shape fill</a:t>
            </a:r>
            <a:r>
              <a:rPr lang="en-US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and switch the </a:t>
            </a:r>
            <a:r>
              <a:rPr lang="en-US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color</a:t>
            </a:r>
            <a:r>
              <a:rPr lang="en-US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the box.  </a:t>
            </a:r>
            <a:endParaRPr lang="en-US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buFont typeface="Symbol" panose="05050102010706020507" pitchFamily="18" charset="2"/>
              <a:buChar char=""/>
            </a:pPr>
            <a:r>
              <a:rPr lang="en-US" sz="2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 may </a:t>
            </a:r>
            <a:r>
              <a:rPr lang="en-US" sz="28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choose</a:t>
            </a:r>
            <a:r>
              <a:rPr lang="en-US" sz="2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any</a:t>
            </a:r>
            <a:r>
              <a:rPr lang="en-US" sz="2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color, picture, gradient, or texture you want.</a:t>
            </a:r>
            <a:endParaRPr lang="en-US" sz="28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Change the </a:t>
            </a:r>
            <a:r>
              <a:rPr lang="en-US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color</a:t>
            </a:r>
            <a:r>
              <a:rPr lang="en-US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en-US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second</a:t>
            </a:r>
            <a:r>
              <a:rPr lang="en-US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box.</a:t>
            </a:r>
            <a:endParaRPr lang="en-US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Edit the </a:t>
            </a:r>
            <a:r>
              <a:rPr lang="en-US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font</a:t>
            </a:r>
            <a:r>
              <a:rPr lang="en-US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on your title page </a:t>
            </a:r>
            <a:endParaRPr lang="en-US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buFont typeface="Symbol" panose="05050102010706020507" pitchFamily="18" charset="2"/>
              <a:buChar char=""/>
            </a:pPr>
            <a:r>
              <a:rPr lang="en-US" sz="2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Change the font to </a:t>
            </a:r>
            <a:r>
              <a:rPr lang="en-US" sz="28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Harrington</a:t>
            </a:r>
            <a:endParaRPr lang="en-US" sz="28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buFont typeface="Symbol" panose="05050102010706020507" pitchFamily="18" charset="2"/>
              <a:buChar char=""/>
            </a:pPr>
            <a:r>
              <a:rPr lang="en-US" sz="2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Change the font </a:t>
            </a:r>
            <a:r>
              <a:rPr lang="en-US" sz="28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color</a:t>
            </a:r>
            <a:r>
              <a:rPr lang="en-US" sz="2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en-US" sz="28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Black</a:t>
            </a:r>
            <a:r>
              <a:rPr lang="en-US" sz="2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Make sure you can clearly read it.</a:t>
            </a:r>
            <a:endParaRPr lang="en-US" sz="28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chemeClr val="tx2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6B7259D-F2AD-42FE-B984-6D1D74321C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-456264" y="3658536"/>
            <a:ext cx="3655725" cy="2743201"/>
            <a:chOff x="-305" y="-1"/>
            <a:chExt cx="3832880" cy="2876136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E5C38C6-2516-45D1-ADFC-3F59F8E34A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C274C95-E7A7-401D-A8F5-FFF5EB9291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1D598C3-55D0-44FB-8766-A89B34B317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9EBC5C7-E54F-42F3-93F0-75AAC99FF9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7778E35B-911C-EEA0-684F-7270E612CED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86330" b="26626"/>
          <a:stretch/>
        </p:blipFill>
        <p:spPr>
          <a:xfrm>
            <a:off x="10736268" y="178241"/>
            <a:ext cx="1347643" cy="1136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993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7DD9D15-84B8-A7B5-5592-1BC5D430A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040" y="0"/>
            <a:ext cx="7403062" cy="183734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Insert a </a:t>
            </a:r>
            <a:r>
              <a:rPr lang="en-US" sz="4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Table</a:t>
            </a:r>
            <a:r>
              <a:rPr lang="en-US" sz="4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5545017-2445-4AB3-95A6-48F17C802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3B5D580-007D-4215-A10B-C8CF12EE02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4228C19-035F-4E8E-BAFD-56EC684B6F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10D7C81-A1BE-4720-A66D-AEF9A11A54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1BF18FEE-BE44-4F4A-AA4E-EC795CB0B9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A296BA-A915-FA48-70E5-89B41D4072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0" y="1419225"/>
            <a:ext cx="9162534" cy="4876800"/>
          </a:xfrm>
        </p:spPr>
        <p:txBody>
          <a:bodyPr anchor="t">
            <a:normAutofit/>
          </a:bodyPr>
          <a:lstStyle/>
          <a:p>
            <a:r>
              <a:rPr lang="en-US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Insert</a:t>
            </a:r>
            <a:r>
              <a:rPr lang="en-US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2 x 5 </a:t>
            </a:r>
            <a:r>
              <a:rPr lang="en-US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Table</a:t>
            </a:r>
            <a:endParaRPr lang="en-US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sz="2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Click </a:t>
            </a:r>
            <a:r>
              <a:rPr lang="en-US" sz="28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Insert Tab</a:t>
            </a:r>
            <a:endParaRPr lang="en-US" sz="28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sz="2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Click the drop down </a:t>
            </a:r>
            <a:r>
              <a:rPr lang="en-US" sz="28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arrow</a:t>
            </a:r>
            <a:r>
              <a:rPr lang="en-US" sz="2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on </a:t>
            </a:r>
            <a:r>
              <a:rPr lang="en-US" sz="28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Table</a:t>
            </a:r>
            <a:r>
              <a:rPr lang="en-US" sz="2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8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sz="2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Drag down </a:t>
            </a:r>
            <a:r>
              <a:rPr lang="en-US" sz="28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columns</a:t>
            </a:r>
            <a:r>
              <a:rPr lang="en-US" sz="2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by </a:t>
            </a:r>
            <a:r>
              <a:rPr lang="en-US" sz="28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 rows</a:t>
            </a:r>
            <a:r>
              <a:rPr lang="en-US" sz="2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click to send it to your page.</a:t>
            </a:r>
            <a:endParaRPr lang="en-US" sz="28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chemeClr val="tx2"/>
              </a:solidFill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6B7259D-F2AD-42FE-B984-6D1D74321C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-456264" y="3658536"/>
            <a:ext cx="3655725" cy="2743201"/>
            <a:chOff x="-305" y="-1"/>
            <a:chExt cx="3832880" cy="2876136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E5C38C6-2516-45D1-ADFC-3F59F8E34A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C274C95-E7A7-401D-A8F5-FFF5EB9291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D598C3-55D0-44FB-8766-A89B34B317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9EBC5C7-E54F-42F3-93F0-75AAC99FF9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F21FA980-1E11-A156-1DFD-02E87387FCD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86330" b="26626"/>
          <a:stretch/>
        </p:blipFill>
        <p:spPr>
          <a:xfrm>
            <a:off x="10736268" y="178241"/>
            <a:ext cx="1347643" cy="1136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40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38D1BE-66CC-2E9A-8FB4-242D7ECD1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738" y="215256"/>
            <a:ext cx="9098492" cy="183734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 Information to Your Table</a:t>
            </a:r>
            <a:br>
              <a:rPr lang="en-US" sz="4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</a:t>
            </a:r>
            <a:r>
              <a:rPr lang="en-US" sz="4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LEFT COLUMN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5545017-2445-4AB3-95A6-48F17C802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F3B5D580-007D-4215-A10B-C8CF12EE02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24228C19-035F-4E8E-BAFD-56EC684B6F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10D7C81-A1BE-4720-A66D-AEF9A11A54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1BF18FEE-BE44-4F4A-AA4E-EC795CB0B9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0C785-4D54-9C65-3916-16BDCF7F4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4068" y="1928388"/>
            <a:ext cx="8799968" cy="4300396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the </a:t>
            </a:r>
            <a:r>
              <a:rPr lang="en-US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left</a:t>
            </a:r>
            <a:r>
              <a:rPr lang="en-US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column, first cell, </a:t>
            </a:r>
            <a:endParaRPr lang="en-US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buFont typeface="Symbol" panose="05050102010706020507" pitchFamily="18" charset="2"/>
              <a:buChar char=""/>
            </a:pPr>
            <a:r>
              <a:rPr lang="en-US" sz="2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type the </a:t>
            </a:r>
            <a:r>
              <a:rPr lang="en-US" sz="28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name of your favorite food</a:t>
            </a:r>
            <a:r>
              <a:rPr lang="en-US" sz="2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r>
              <a:rPr lang="en-US" sz="2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 may use any font and color. </a:t>
            </a:r>
            <a:endParaRPr lang="en-US" sz="28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chemeClr val="tx2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6B7259D-F2AD-42FE-B984-6D1D74321C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-456264" y="3658536"/>
            <a:ext cx="3655725" cy="2743201"/>
            <a:chOff x="-305" y="-1"/>
            <a:chExt cx="3832880" cy="2876136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E5C38C6-2516-45D1-ADFC-3F59F8E34A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C274C95-E7A7-401D-A8F5-FFF5EB9291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1D598C3-55D0-44FB-8766-A89B34B317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9EBC5C7-E54F-42F3-93F0-75AAC99FF9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CE018F87-1F8E-B7B7-A410-3689ECEEB43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86330" b="26626"/>
          <a:stretch/>
        </p:blipFill>
        <p:spPr>
          <a:xfrm>
            <a:off x="10736268" y="178241"/>
            <a:ext cx="1347643" cy="1136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07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2D0C31-9D25-C647-B04F-7DCB44990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747" y="-198573"/>
            <a:ext cx="10417238" cy="1837349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 Information to Your Table</a:t>
            </a:r>
            <a:br>
              <a:rPr lang="en-US" sz="3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</a:t>
            </a:r>
            <a:r>
              <a:rPr lang="en-US" sz="3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RIGHT COLUMN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5545017-2445-4AB3-95A6-48F17C802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F3B5D580-007D-4215-A10B-C8CF12EE02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24228C19-035F-4E8E-BAFD-56EC684B6F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10D7C81-A1BE-4720-A66D-AEF9A11A54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1BF18FEE-BE44-4F4A-AA4E-EC795CB0B9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90530B-A681-E638-812C-904F9F4078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5936" y="1478844"/>
            <a:ext cx="8727213" cy="4925085"/>
          </a:xfrm>
        </p:spPr>
        <p:txBody>
          <a:bodyPr anchor="t">
            <a:normAutofit lnSpcReduction="10000"/>
          </a:bodyPr>
          <a:lstStyle/>
          <a:p>
            <a:r>
              <a:rPr lang="en-US" sz="24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Next to that, in the </a:t>
            </a:r>
            <a:r>
              <a:rPr lang="en-US" sz="24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right</a:t>
            </a:r>
            <a:r>
              <a:rPr lang="en-US" sz="24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hand column, </a:t>
            </a:r>
            <a:r>
              <a:rPr lang="en-US" sz="24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insert a picture</a:t>
            </a:r>
            <a:r>
              <a:rPr lang="en-US" sz="24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your favorite food.</a:t>
            </a:r>
            <a:endParaRPr lang="en-US" sz="24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Click in the box where you will insert your image.</a:t>
            </a:r>
            <a:endParaRPr lang="en-US" sz="24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Select the </a:t>
            </a:r>
            <a:r>
              <a:rPr lang="en-US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Insert Tab</a:t>
            </a:r>
            <a:endParaRPr lang="en-US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Click on </a:t>
            </a:r>
            <a:r>
              <a:rPr lang="en-US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Online Picture</a:t>
            </a:r>
            <a:endParaRPr lang="en-US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 a </a:t>
            </a:r>
            <a:r>
              <a:rPr lang="en-US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Bing</a:t>
            </a:r>
            <a:r>
              <a:rPr lang="en-US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Search for the image you want to use.</a:t>
            </a:r>
            <a:endParaRPr lang="en-US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Aft>
                <a:spcPts val="800"/>
              </a:spcAft>
            </a:pPr>
            <a:r>
              <a:rPr lang="en-US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Select</a:t>
            </a:r>
            <a:r>
              <a:rPr lang="en-US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the picture you want to use.</a:t>
            </a:r>
          </a:p>
          <a:p>
            <a:pPr lvl="1"/>
            <a:r>
              <a:rPr lang="en-US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Re-size</a:t>
            </a:r>
            <a:r>
              <a:rPr lang="en-US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your picture to fit in the box. </a:t>
            </a:r>
            <a:endParaRPr lang="en-US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3"/>
            <a:r>
              <a:rPr lang="en-US" sz="24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Double-click</a:t>
            </a:r>
            <a:r>
              <a:rPr lang="en-US" sz="24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on the image and make the </a:t>
            </a:r>
            <a:r>
              <a:rPr lang="en-US" sz="24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height</a:t>
            </a:r>
            <a:r>
              <a:rPr lang="en-US" sz="24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the picture </a:t>
            </a:r>
            <a:r>
              <a:rPr lang="en-US" sz="24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1”</a:t>
            </a:r>
            <a:r>
              <a:rPr lang="en-US" sz="24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en-US" sz="24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the remaining boxes </a:t>
            </a:r>
            <a:r>
              <a:rPr lang="en-US" sz="24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list</a:t>
            </a:r>
            <a:r>
              <a:rPr lang="en-US" sz="24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en-US" sz="24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your other favorite foods</a:t>
            </a:r>
            <a:r>
              <a:rPr lang="en-US" sz="24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Insert a </a:t>
            </a:r>
            <a:r>
              <a:rPr lang="en-US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picture</a:t>
            </a:r>
            <a:r>
              <a:rPr lang="en-US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each food in the box to the </a:t>
            </a:r>
            <a:r>
              <a:rPr lang="en-US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right</a:t>
            </a:r>
            <a:r>
              <a:rPr lang="en-US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it.</a:t>
            </a:r>
            <a:endParaRPr lang="en-US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r>
              <a:rPr lang="en-US" sz="24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 sure to change your font and picture size in each one.</a:t>
            </a:r>
            <a:endParaRPr lang="en-US" sz="24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Aft>
                <a:spcPts val="800"/>
              </a:spcAft>
            </a:pPr>
            <a:endParaRPr lang="en-US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chemeClr val="tx2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6B7259D-F2AD-42FE-B984-6D1D74321C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-456264" y="3658536"/>
            <a:ext cx="3655725" cy="2743201"/>
            <a:chOff x="-305" y="-1"/>
            <a:chExt cx="3832880" cy="2876136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E5C38C6-2516-45D1-ADFC-3F59F8E34A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C274C95-E7A7-401D-A8F5-FFF5EB9291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1D598C3-55D0-44FB-8766-A89B34B317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9EBC5C7-E54F-42F3-93F0-75AAC99FF9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4A492736-95DA-66CA-5FEA-6ED2B234D5F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86330" b="26626"/>
          <a:stretch/>
        </p:blipFill>
        <p:spPr>
          <a:xfrm>
            <a:off x="10736268" y="178241"/>
            <a:ext cx="1347643" cy="1136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546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18</TotalTime>
  <Words>343</Words>
  <Application>Microsoft Office PowerPoint</Application>
  <PresentationFormat>Widescreen</PresentationFormat>
  <Paragraphs>39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Aptos</vt:lpstr>
      <vt:lpstr>Arial</vt:lpstr>
      <vt:lpstr>Calibri</vt:lpstr>
      <vt:lpstr>Calibri Light</vt:lpstr>
      <vt:lpstr>Symbol</vt:lpstr>
      <vt:lpstr>Times New Roman</vt:lpstr>
      <vt:lpstr>Office 2013 - 2022 Theme</vt:lpstr>
      <vt:lpstr>Insert Tab</vt:lpstr>
      <vt:lpstr>Insert a Cover Page</vt:lpstr>
      <vt:lpstr>Change the color of the cover page boxes. </vt:lpstr>
      <vt:lpstr>Insert a Table </vt:lpstr>
      <vt:lpstr>Add Information to Your Table In the LEFT COLUMN</vt:lpstr>
      <vt:lpstr>Add Information to Your Table In the RIGHT COLUMN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Ellsworth, Tricia</dc:creator>
  <cp:lastModifiedBy>Ellsworth, Tricia</cp:lastModifiedBy>
  <cp:revision>1</cp:revision>
  <dcterms:created xsi:type="dcterms:W3CDTF">2025-05-12T12:39:04Z</dcterms:created>
  <dcterms:modified xsi:type="dcterms:W3CDTF">2025-05-12T12:57:28Z</dcterms:modified>
</cp:coreProperties>
</file>